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Родительское собрание</a:t>
            </a:r>
          </a:p>
          <a:p>
            <a:r>
              <a:rPr lang="ru-RU" dirty="0" err="1" smtClean="0"/>
              <a:t>Кл.руководители</a:t>
            </a:r>
            <a:r>
              <a:rPr lang="ru-RU" dirty="0" smtClean="0"/>
              <a:t>: Воронина Н.С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175351" cy="1793167"/>
          </a:xfrm>
        </p:spPr>
        <p:txBody>
          <a:bodyPr/>
          <a:lstStyle/>
          <a:p>
            <a:r>
              <a:rPr lang="ru-RU" i="1" dirty="0"/>
              <a:t>«Безопасность детей – забота родителей!»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9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560840" cy="2160240"/>
          </a:xfrm>
        </p:spPr>
        <p:txBody>
          <a:bodyPr/>
          <a:lstStyle/>
          <a:p>
            <a:r>
              <a:rPr lang="ru-RU" dirty="0"/>
              <a:t>внедрение практики использования школьниками и родителями </a:t>
            </a:r>
            <a:r>
              <a:rPr lang="ru-RU" dirty="0" smtClean="0"/>
              <a:t>свето-возвращающих </a:t>
            </a:r>
            <a:r>
              <a:rPr lang="ru-RU" dirty="0"/>
              <a:t>приспособлений для снижения детского дорожно- транспортного травматизма и повышения безопасности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90359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7056784" cy="4050784"/>
          </a:xfrm>
        </p:spPr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Рассказать родителям о светоотражающих элементах (зачем нужны, какие бывают)</a:t>
            </a:r>
          </a:p>
          <a:p>
            <a:r>
              <a:rPr lang="ru-RU" dirty="0" smtClean="0"/>
              <a:t>2 . Разъяснить </a:t>
            </a:r>
            <a:r>
              <a:rPr lang="ru-RU" dirty="0"/>
              <a:t>необходимости использования </a:t>
            </a:r>
            <a:r>
              <a:rPr lang="ru-RU" dirty="0" err="1"/>
              <a:t>световозвращающих</a:t>
            </a:r>
            <a:r>
              <a:rPr lang="ru-RU" dirty="0"/>
              <a:t> элементов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3.Выдать комплект необходимых памяток и инструктажей по безопасности детей и правилах применения светоотражающих элементов.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56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512511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712968" cy="469885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статистике дорожно-транспортных происшествий в РФ из года в год на дорогах страны гибнет от 30 до 35 тысяч чел. и 270-280 тыс. человек получают ранения разной степени тяжести (www.mvdinform.ru). Значительная часть пострадавших - пешеходы. Почти 90% наездов на пешеходов приходится на темное время суток или в условиях плохой видимости, когда водитель замечает пешехода в самый последний момент и не успевает принять соответствующие меры по недопущению наезда. Снег, туман, дождь, тени от деревьев и кустов делают пешехода мало заметным даже на освещенной дороге. К тому же пешеход, видя огни приближающегося автомобиля, предполагает, что водитель его тоже видят. Особенно беспечны дети и подростки, рискованно переходящие улицу. Присутствие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элементов как у взрослых, так и у детей, в том числе на верхней одежде, поможет значительно снизить дорожно-транспортный травматизм среди пешеходов. Светоотражающие элементы могут быть как самостоятельные изделия – браслеты, значки, наклейки, которые крепятся на одежде, так и деталью специальных жилетов, снабженных светоотражающими полосками. </a:t>
            </a:r>
          </a:p>
        </p:txBody>
      </p:sp>
    </p:spTree>
    <p:extLst>
      <p:ext uri="{BB962C8B-B14F-4D97-AF65-F5344CB8AC3E}">
        <p14:creationId xmlns:p14="http://schemas.microsoft.com/office/powerpoint/2010/main" val="165460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r>
              <a:rPr lang="ru-RU" dirty="0" smtClean="0"/>
              <a:t>ФЛИКЕРЫ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1340768"/>
            <a:ext cx="4464496" cy="5058896"/>
          </a:xfrm>
        </p:spPr>
        <p:txBody>
          <a:bodyPr/>
          <a:lstStyle/>
          <a:p>
            <a:r>
              <a:rPr lang="ru-RU" dirty="0" smtClean="0"/>
              <a:t>Это </a:t>
            </a:r>
            <a:r>
              <a:rPr lang="ru-RU" dirty="0" err="1"/>
              <a:t>световозвращатели</a:t>
            </a:r>
            <a:r>
              <a:rPr lang="ru-RU" dirty="0"/>
              <a:t>, которые производятся в виде значков, подвесок, </a:t>
            </a:r>
            <a:r>
              <a:rPr lang="ru-RU" dirty="0" err="1"/>
              <a:t>термонаклеек</a:t>
            </a:r>
            <a:r>
              <a:rPr lang="ru-RU" dirty="0"/>
              <a:t> на одежду и наклеек на металл. </a:t>
            </a:r>
            <a:r>
              <a:rPr lang="ru-RU" dirty="0" err="1"/>
              <a:t>Фликеры</a:t>
            </a:r>
            <a:r>
              <a:rPr lang="ru-RU" dirty="0"/>
              <a:t> изготавливаются из мягкого пластика ярких цветов, эти привлекательные на вид изделия крепятся на одежду, сумки или рюкзачки с помощью булавки или шнурка, входящего в комплект. А </a:t>
            </a:r>
            <a:r>
              <a:rPr lang="ru-RU" dirty="0" err="1"/>
              <a:t>термонаклейки</a:t>
            </a:r>
            <a:r>
              <a:rPr lang="ru-RU" dirty="0"/>
              <a:t> легко крепятся на ткань с помощью утюга.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07699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9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1339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12511" cy="1143000"/>
          </a:xfrm>
        </p:spPr>
        <p:txBody>
          <a:bodyPr/>
          <a:lstStyle/>
          <a:p>
            <a:r>
              <a:rPr lang="ru-RU" dirty="0"/>
              <a:t>ТЕСЬМА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1628800"/>
            <a:ext cx="4680520" cy="4842872"/>
          </a:xfrm>
        </p:spPr>
        <p:txBody>
          <a:bodyPr/>
          <a:lstStyle/>
          <a:p>
            <a:r>
              <a:rPr lang="ru-RU" dirty="0" smtClean="0"/>
              <a:t>Представляет </a:t>
            </a:r>
            <a:r>
              <a:rPr lang="ru-RU" dirty="0"/>
              <a:t>собой цветную тканую ленту, в которую вплетены </a:t>
            </a:r>
            <a:r>
              <a:rPr lang="ru-RU" dirty="0" err="1"/>
              <a:t>световозвращающие</a:t>
            </a:r>
            <a:r>
              <a:rPr lang="ru-RU" dirty="0"/>
              <a:t> нити различной ширины. Тесьма применяется для отделки спортивной, рабочей, детской одежды, страховочных поясов, рюкзаков, сумок, обуви и т.д.</a:t>
            </a:r>
          </a:p>
        </p:txBody>
      </p:sp>
    </p:spTree>
    <p:extLst>
      <p:ext uri="{BB962C8B-B14F-4D97-AF65-F5344CB8AC3E}">
        <p14:creationId xmlns:p14="http://schemas.microsoft.com/office/powerpoint/2010/main" val="131364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12511" cy="1584176"/>
          </a:xfrm>
        </p:spPr>
        <p:txBody>
          <a:bodyPr/>
          <a:lstStyle/>
          <a:p>
            <a:r>
              <a:rPr lang="ru-RU" dirty="0"/>
              <a:t>НАРУКАВНЫЕ ПОВЯЗКИ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1988840"/>
            <a:ext cx="4672608" cy="4464496"/>
          </a:xfrm>
        </p:spPr>
        <p:txBody>
          <a:bodyPr/>
          <a:lstStyle/>
          <a:p>
            <a:r>
              <a:rPr lang="ru-RU" dirty="0" smtClean="0"/>
              <a:t>Представляют </a:t>
            </a:r>
            <a:r>
              <a:rPr lang="ru-RU" dirty="0"/>
              <a:t>собой цветную тканую ленту с нанесенной на неё </a:t>
            </a:r>
            <a:r>
              <a:rPr lang="ru-RU" dirty="0" err="1"/>
              <a:t>световозвращающей</a:t>
            </a:r>
            <a:r>
              <a:rPr lang="ru-RU" dirty="0"/>
              <a:t> полосой. То, что </a:t>
            </a:r>
            <a:r>
              <a:rPr lang="ru-RU" dirty="0" err="1"/>
              <a:t>световозвращающие</a:t>
            </a:r>
            <a:r>
              <a:rPr lang="ru-RU" dirty="0"/>
              <a:t> ленты – не украшение рабочего костюма, а средство защиты. </a:t>
            </a:r>
          </a:p>
          <a:p>
            <a:endParaRPr lang="ru-RU" dirty="0"/>
          </a:p>
        </p:txBody>
      </p:sp>
      <p:sp>
        <p:nvSpPr>
          <p:cNvPr id="4" name="AutoShape 2" descr="https://cdn2.static1-sima-land.com/items/980045/2/700-n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44824"/>
            <a:ext cx="3981822" cy="398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90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12511" cy="1143000"/>
          </a:xfrm>
        </p:spPr>
        <p:txBody>
          <a:bodyPr/>
          <a:lstStyle/>
          <a:p>
            <a:r>
              <a:rPr lang="ru-RU" dirty="0" smtClean="0"/>
              <a:t>Жилет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1196752"/>
            <a:ext cx="4392488" cy="4914880"/>
          </a:xfrm>
        </p:spPr>
        <p:txBody>
          <a:bodyPr/>
          <a:lstStyle/>
          <a:p>
            <a:r>
              <a:rPr lang="ru-RU" dirty="0"/>
              <a:t>Для детей жилеты являются наиболее эффективным средством защиты, так как неправильно закрепленный или случайно прикрытый </a:t>
            </a:r>
            <a:r>
              <a:rPr lang="ru-RU" dirty="0" err="1"/>
              <a:t>световозвращатель</a:t>
            </a:r>
            <a:r>
              <a:rPr lang="ru-RU" dirty="0"/>
              <a:t> (складкой одежды или другим предметом) не сможет выполнить свою функцию. Яркий сигнальный жилет делает ребенка заметным издалека, а значит, и более защищенными!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63963" cy="43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8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9" y="764704"/>
            <a:ext cx="7622232" cy="4750464"/>
          </a:xfrm>
        </p:spPr>
        <p:txBody>
          <a:bodyPr/>
          <a:lstStyle/>
          <a:p>
            <a:pPr algn="ctr"/>
            <a:r>
              <a:rPr lang="ru-RU" sz="4000" i="1" dirty="0">
                <a:solidFill>
                  <a:srgbClr val="FF0000"/>
                </a:solidFill>
                <a:effectLst/>
              </a:rPr>
              <a:t>Побеспокойтесь о том,  чтобы Ваш ребенок </a:t>
            </a:r>
            <a:r>
              <a:rPr lang="ru-RU" sz="4000" i="1" dirty="0">
                <a:solidFill>
                  <a:srgbClr val="92D050"/>
                </a:solidFill>
                <a:effectLst/>
              </a:rPr>
              <a:t>«ЗАСВЕТИЛСЯ» </a:t>
            </a:r>
            <a:r>
              <a:rPr lang="ru-RU" sz="4000" i="1" dirty="0">
                <a:solidFill>
                  <a:srgbClr val="FF0000"/>
                </a:solidFill>
                <a:effectLst/>
              </a:rPr>
              <a:t>на дороге. Примите меры к тому, чтобы на одежде у ребенка были светоотражающие элементы, делающие его очень заметным на дороге</a:t>
            </a:r>
            <a:r>
              <a:rPr lang="ru-RU" sz="4000" i="1" dirty="0">
                <a:effectLst/>
              </a:rPr>
              <a:t>.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89990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430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Georgia</vt:lpstr>
      <vt:lpstr>Times New Roman</vt:lpstr>
      <vt:lpstr>Trebuchet MS</vt:lpstr>
      <vt:lpstr>Воздушный поток</vt:lpstr>
      <vt:lpstr>«Безопасность детей – забота родителей!»</vt:lpstr>
      <vt:lpstr>ЦЕЛЬ:</vt:lpstr>
      <vt:lpstr>Задачи:</vt:lpstr>
      <vt:lpstr>Актуальность</vt:lpstr>
      <vt:lpstr>ФЛИКЕРЫ </vt:lpstr>
      <vt:lpstr>ТЕСЬМА </vt:lpstr>
      <vt:lpstr>НАРУКАВНЫЕ ПОВЯЗКИ </vt:lpstr>
      <vt:lpstr>Жилет </vt:lpstr>
      <vt:lpstr>Побеспокойтесь о том,  чтобы Ваш ребенок «ЗАСВЕТИЛСЯ» на дороге. Примите меры к тому, чтобы на одежде у ребенка были светоотражающие элементы, делающие его очень заметным на дороге.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– забота родителей!»</dc:title>
  <dc:creator>Алексей</dc:creator>
  <cp:lastModifiedBy>Наталья Воронина</cp:lastModifiedBy>
  <cp:revision>4</cp:revision>
  <dcterms:created xsi:type="dcterms:W3CDTF">2019-11-04T12:46:25Z</dcterms:created>
  <dcterms:modified xsi:type="dcterms:W3CDTF">2023-11-22T18:10:12Z</dcterms:modified>
</cp:coreProperties>
</file>