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27.12.2019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E38EF-96D2-4A0C-8957-B97B963DF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5521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27.12.2019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1696F-8EE7-42F6-9A7A-EA3A8CFF8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384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1696F-8EE7-42F6-9A7A-EA3A8CFF814F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27.12.2019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7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9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100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043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583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4572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265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042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7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47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34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37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02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32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13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1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76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7C184-D360-4B4A-9F13-7FC3AE16232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F74BA9-5606-4917-BE8E-0D54830DDA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5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73768"/>
            <a:ext cx="7772400" cy="317633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безопасности во время новогодних праздников и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зимних каникул»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305926"/>
            <a:ext cx="9144000" cy="553452"/>
          </a:xfrm>
        </p:spPr>
        <p:txBody>
          <a:bodyPr/>
          <a:lstStyle/>
          <a:p>
            <a:r>
              <a:rPr lang="ru-RU" dirty="0" smtClean="0"/>
              <a:t>Выполнили </a:t>
            </a:r>
            <a:r>
              <a:rPr lang="ru-RU" dirty="0" smtClean="0"/>
              <a:t>Воронина </a:t>
            </a:r>
            <a:r>
              <a:rPr lang="ru-RU" dirty="0" smtClean="0"/>
              <a:t>Н.С.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61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советов при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покупке и обращении с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пиротехникой: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2400" dirty="0" smtClean="0"/>
              <a:t>обязательно спрашивайте у продавца сертификат соответствия, подтверждающий, что именно эта продукция прошла проверку на качество и безопасность;</a:t>
            </a:r>
          </a:p>
          <a:p>
            <a:endParaRPr lang="ru-RU" sz="2400" dirty="0" smtClean="0"/>
          </a:p>
          <a:p>
            <a:r>
              <a:rPr lang="ru-RU" sz="2400" dirty="0" smtClean="0"/>
              <a:t>внимательно изучите информацию для потребителей об изготовителе, хранению, утилизации, сроке годности изделия (не более 2-х лет);</a:t>
            </a:r>
          </a:p>
          <a:p>
            <a:endParaRPr lang="ru-RU" sz="2400" dirty="0" smtClean="0"/>
          </a:p>
          <a:p>
            <a:r>
              <a:rPr lang="ru-RU" sz="2400" dirty="0" smtClean="0"/>
              <a:t>инструкция должна быть пропечатана, а не приклеена. Если же Вам всего этого не </a:t>
            </a:r>
            <a:r>
              <a:rPr lang="ru-RU" sz="2400" dirty="0" err="1" smtClean="0"/>
              <a:t>предоставили,откажитесь</a:t>
            </a:r>
            <a:r>
              <a:rPr lang="ru-RU" sz="2400" dirty="0" smtClean="0"/>
              <a:t> от покупки!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3356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Запрещается: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5347"/>
            <a:ext cx="8596668" cy="4766015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—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носить пиротехнические изделия в карманах;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использовать пиротехнические изделия дома;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запускать фейерверки с балкона;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держать фитиль во время зажигания около лица;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использовать пиротехнику при сильном ветре;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направлять фейерверки на людей, животных, бросать петарды под ноги;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низко наклоняться над зажженными фейерверками;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находиться ближе 15 метров от действующих салютов и фейерверков.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510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Поджигать фитиль нужно на расстоянии вытянутой рукой. 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Фитиль горит 3-5 секунд и отлетевшую искру очень трудно потушить, поэтому, если она попадет на кожу, ожог гарантирован!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78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Советы!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47537"/>
            <a:ext cx="8596668" cy="4693825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Пиротехника не может быть абсолютно безопасной. Вы должны научиться, правильно с ней обращаться.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Четко соблюдайте требования инструкций, которыми должны быть снабжены все пиротехнические игрушки.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тогда общение с пиротехникой доставит Вам радость и не принесет вреда.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Покупать пиротехнику имеют право исключительно взрослые.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могут пользоваться ими только под присмотром родителей.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210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безопасности при использовании гирлянды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1185803" cy="445677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самодельные гирлянды, даже если их изготовил человек, который считает, что "дружит" с электричеством. В безопасности таких украшений нельзя быть уверенными. Такие элементы декора обычно приобретают на несколько лет, и это не тот товар, на котором стоит экономить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0" i="0" u="none" strike="noStrike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надёжно и прочно закреплять украшения на своих местах. </a:t>
            </a:r>
          </a:p>
          <a:p>
            <a:r>
              <a:rPr lang="ru-RU" sz="2000" b="0" i="0" u="none" strike="noStrike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Вешая украшение в доме, где есть маленькие дети и домашние животные (особенно кошки), подберите место, до которого не дотянутся ни малыши, ни питомцы. В то же время, гирлянда не должна мешать и взрослым, чтобы никто не зацепился и случайно не сорвал ее.</a:t>
            </a:r>
          </a:p>
          <a:p>
            <a:r>
              <a:rPr lang="ru-RU" sz="2000" b="0" i="0" u="none" strike="noStrike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вешайте украшение возле отопительных приборов. </a:t>
            </a:r>
          </a:p>
          <a:p>
            <a:r>
              <a:rPr lang="ru-RU" sz="2000" b="0" i="0" u="none" strike="noStrike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тем, как впервые включить новую гирлянду, в обязательном порядке внимательно изучите инструкцию. Во-первых, это позволит вам понять, как изменять режимы работы подсветки.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70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06" y="25828"/>
            <a:ext cx="11297652" cy="6447161"/>
          </a:xfrm>
        </p:spPr>
      </p:pic>
    </p:spTree>
    <p:extLst>
      <p:ext uri="{BB962C8B-B14F-4D97-AF65-F5344CB8AC3E}">
        <p14:creationId xmlns:p14="http://schemas.microsoft.com/office/powerpoint/2010/main" val="144747024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383</Words>
  <Application>Microsoft Office PowerPoint</Application>
  <PresentationFormat>Широкоэкранный</PresentationFormat>
  <Paragraphs>37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Родительское собрание «Правила безопасности во время новогодних праздников и зимних каникул»</vt:lpstr>
      <vt:lpstr>Несколько советов при покупке и обращении с пиротехникой: </vt:lpstr>
      <vt:lpstr>Запрещается: </vt:lpstr>
      <vt:lpstr>Помните!</vt:lpstr>
      <vt:lpstr>Советы!</vt:lpstr>
      <vt:lpstr>Техника безопасности при использовании гирлянды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безопасного поведения в зимние каникулы</dc:title>
  <dc:creator>Пользователь</dc:creator>
  <cp:lastModifiedBy>Наталья Воронина</cp:lastModifiedBy>
  <cp:revision>7</cp:revision>
  <cp:lastPrinted>2020-02-26T06:11:20Z</cp:lastPrinted>
  <dcterms:created xsi:type="dcterms:W3CDTF">2019-12-30T08:16:57Z</dcterms:created>
  <dcterms:modified xsi:type="dcterms:W3CDTF">2023-11-22T18:10:48Z</dcterms:modified>
</cp:coreProperties>
</file>